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7" r:id="rId4"/>
    <p:sldId id="260" r:id="rId5"/>
    <p:sldId id="261" r:id="rId6"/>
    <p:sldId id="262" r:id="rId7"/>
    <p:sldId id="258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5840F-9AE5-4414-A0C5-6D8058208FD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978E3-7045-41DC-93C5-05D78CBF3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14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30FA3-060D-4664-8361-68A5EDF07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C4ACDC-3CCE-4179-9849-02D1D2E30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2973E-A88B-4953-8832-F9F6348B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125FC-8FF2-4161-84D7-21FB4641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901E3-EAEA-4695-A0DB-A41AEF43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2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FDF5-08C5-4201-A6C8-7ABA073E5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2563D-7C31-4BA7-AD9E-135C709C3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4520B-72E2-4D3C-8BAC-0B6C6A28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9AEE-3B25-4A5E-BE43-03A7B35A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3E4C3-161A-4D05-9638-136F21FC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7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8BBF7-CC7D-4C24-8A96-F9E8BCC0F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D0360-F85B-4B65-BC99-4A59FBC30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C5014-8AD4-4975-A473-983C7F2C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CA32B-F618-4C26-821A-28E82665A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EE687-9387-4667-8AC9-AE0BDF353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62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B7B4D-8E7D-466B-B307-8C4AFBC1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73D42-002F-4595-977E-B2DF6C99B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0B03E-8785-42BD-A4F9-0F8C3BF07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E4AC1-6082-4E55-8737-9D372F21C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E38DF-34F8-42AF-89AA-57D5D6976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983F4F-0658-4C94-A117-E2FDA64A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91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8175-0B2A-4D98-92D1-A4085508F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FA442-8900-4ED4-91CB-6C2843513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C105E-4719-46BB-A495-606642A4F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8A3AEF-E1E9-454D-838A-0AB3AA31A6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0557DC-FD28-40B4-A54D-519B025763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82FD3-4EAD-41B9-BB3A-DBE91332C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C892C-DB60-4FC2-9F60-F7973F40D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F2D78-9191-4A77-B564-6A54EA34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55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65C2-9B2A-476A-BBC0-DA295BC4E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BF02B3-0DB9-49F3-91C6-F5DBB3F2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0CF84-F3B8-4769-8C5B-797E5586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1C884E-AD91-4CA2-A889-1F7525B1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2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E2309D-F212-495D-9D84-A997F1559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3BC49D-40D8-4788-86A9-D957BCF6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63B3F-4D90-4BFD-B19F-B367210E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6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34AF-6262-4F45-BF26-53E048E83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34CE1-2EA9-4BE5-AAF1-5D7B3E712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DEFA4-E89D-4332-B91B-41619C50F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B4C08-9161-4616-99EC-FC164F42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899DA-50A5-4897-943C-D26851581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C77AC-A75F-4514-BA2F-781A1698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0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1F0F-9B4A-4F48-AC52-FA11421A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A48206-DD15-4B25-95B3-B0B66CC0D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09F99-1117-4184-843A-E59772C53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A1E3E-E2D1-44CC-A9FC-03F958704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1101E-245A-4F88-84DD-A15E842B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F8B4A-7418-4D17-B5E5-71F22CAA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6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EC5B1-0004-452E-A28E-DFDC7036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1A022F-DDA8-46E3-A85F-1DD7A82A8B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E67B6-105F-4F0F-9D0A-F7AFBB7CE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D1876-C169-45A5-9D98-EAACD071C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24D1D-471C-42A1-8091-5C1DE088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85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38EE1-66FF-4E1E-AD46-90F6242EB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A84165-A447-405E-9DF0-269100885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E423B-CDB5-43E6-BEA3-5D1DFAFB3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54568-CACD-4AD6-B3C1-8455BE9DE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C4A1B-D0E2-4DE1-816D-9FEEC027B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49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B38BB0-E2A7-4803-808C-4294E7F0F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D1968-1AAA-4618-A1FA-4D48A8BB9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D2909-CB13-42D3-A8F8-2113F51AD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1D5F4-B350-41BC-B683-53884FCF8696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58CA1-E3C8-477C-B6FA-7D259D052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918F6-3117-4875-B95F-DC6650AF8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CAC3A-ED00-48E0-8AB4-F528133B8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7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5137-8E07-4AC4-BA07-F0A2D071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Development Action Plan Template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F60D40E-6C13-4454-915F-70F9EB3CB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96" y="1825625"/>
            <a:ext cx="2902007" cy="4351338"/>
          </a:xfrm>
        </p:spPr>
      </p:pic>
    </p:spTree>
    <p:extLst>
      <p:ext uri="{BB962C8B-B14F-4D97-AF65-F5344CB8AC3E}">
        <p14:creationId xmlns:p14="http://schemas.microsoft.com/office/powerpoint/2010/main" val="89890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DA85-7F59-4F97-BEEC-44731D3E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/>
              <a:t>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07A41-430D-4557-923F-EDBE47B18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1200" dirty="0"/>
              <a:t>You’ll need a desk or table with enough space for your device and a </a:t>
            </a:r>
            <a:r>
              <a:rPr lang="en-US" sz="1200" dirty="0" err="1"/>
              <a:t>a</a:t>
            </a:r>
            <a:r>
              <a:rPr lang="en-US" sz="1200" dirty="0"/>
              <a:t> copy of the article, “How to Create a Development Action Plan.</a:t>
            </a:r>
          </a:p>
          <a:p>
            <a:pPr marL="514350" indent="-514350">
              <a:buAutoNum type="arabicPeriod"/>
            </a:pPr>
            <a:r>
              <a:rPr lang="en-US" sz="1200" dirty="0"/>
              <a:t>Keep the article by your device or by the Template if you’re working with paper and pen.  The article has the instructions for filling out this template.  </a:t>
            </a:r>
          </a:p>
          <a:p>
            <a:pPr marL="514350" indent="-514350">
              <a:buAutoNum type="arabicPeriod"/>
            </a:pPr>
            <a:r>
              <a:rPr lang="en-US" sz="1200" dirty="0"/>
              <a:t>Ready?  Let’s get started.</a:t>
            </a:r>
          </a:p>
        </p:txBody>
      </p:sp>
    </p:spTree>
    <p:extLst>
      <p:ext uri="{BB962C8B-B14F-4D97-AF65-F5344CB8AC3E}">
        <p14:creationId xmlns:p14="http://schemas.microsoft.com/office/powerpoint/2010/main" val="2931197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798E6-4A73-4AF0-A5A2-11E1805C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/>
              <a:t>Development Action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2ECCC6-155A-4076-A6B3-BA5A72F51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My “Why”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82504-BD80-4B8D-A287-9CA512679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9120D3-39C7-44B1-AD6F-3168AEEA6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My Goal Statement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B1AA0C-C2EA-4A54-8E0F-43366B317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70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798E6-4A73-4AF0-A5A2-11E1805C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/>
              <a:t>Development Action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2ECCC6-155A-4076-A6B3-BA5A72F51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My “Goal Statement”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82504-BD80-4B8D-A287-9CA512679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B1AA0C-C2EA-4A54-8E0F-43366B317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2CC05-01F3-4C14-9710-9F2AAFE43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My Measures/Desired Outcomes</a:t>
            </a:r>
          </a:p>
        </p:txBody>
      </p:sp>
    </p:spTree>
    <p:extLst>
      <p:ext uri="{BB962C8B-B14F-4D97-AF65-F5344CB8AC3E}">
        <p14:creationId xmlns:p14="http://schemas.microsoft.com/office/powerpoint/2010/main" val="2968148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798E6-4A73-4AF0-A5A2-11E1805C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/>
              <a:t>Development Action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2ECCC6-155A-4076-A6B3-BA5A72F51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Potential Obstacles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82504-BD80-4B8D-A287-9CA512679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B1AA0C-C2EA-4A54-8E0F-43366B317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2CC05-01F3-4C14-9710-9F2AAFE43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Solution Ideas for each Potential Obstacle</a:t>
            </a:r>
          </a:p>
        </p:txBody>
      </p:sp>
    </p:spTree>
    <p:extLst>
      <p:ext uri="{BB962C8B-B14F-4D97-AF65-F5344CB8AC3E}">
        <p14:creationId xmlns:p14="http://schemas.microsoft.com/office/powerpoint/2010/main" val="257491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798E6-4A73-4AF0-A5A2-11E1805C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/>
              <a:t>Development Action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2ECCC6-155A-4076-A6B3-BA5A72F51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Resources Needed to Execute This Plan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82504-BD80-4B8D-A287-9CA512679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B1AA0C-C2EA-4A54-8E0F-43366B317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2CC05-01F3-4C14-9710-9F2AAFE43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1600" dirty="0"/>
              <a:t>Actions Required to Obtain Resources</a:t>
            </a:r>
          </a:p>
        </p:txBody>
      </p:sp>
    </p:spTree>
    <p:extLst>
      <p:ext uri="{BB962C8B-B14F-4D97-AF65-F5344CB8AC3E}">
        <p14:creationId xmlns:p14="http://schemas.microsoft.com/office/powerpoint/2010/main" val="2950426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D32D0DB-3249-4526-BD55-AC7399CD2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/>
              <a:t>Goal, Actions, and Timeframe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973B3AB-541A-4935-9E3A-FFEC242A9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01" y="1834502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238EE291-F58D-4730-93E9-8317C8078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953530"/>
              </p:ext>
            </p:extLst>
          </p:nvPr>
        </p:nvGraphicFramePr>
        <p:xfrm>
          <a:off x="1269507" y="1834502"/>
          <a:ext cx="10004394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1988">
                  <a:extLst>
                    <a:ext uri="{9D8B030D-6E8A-4147-A177-3AD203B41FA5}">
                      <a16:colId xmlns:a16="http://schemas.microsoft.com/office/drawing/2014/main" val="891047797"/>
                    </a:ext>
                  </a:extLst>
                </a:gridCol>
                <a:gridCol w="941033">
                  <a:extLst>
                    <a:ext uri="{9D8B030D-6E8A-4147-A177-3AD203B41FA5}">
                      <a16:colId xmlns:a16="http://schemas.microsoft.com/office/drawing/2014/main" val="927647546"/>
                    </a:ext>
                  </a:extLst>
                </a:gridCol>
                <a:gridCol w="941033">
                  <a:extLst>
                    <a:ext uri="{9D8B030D-6E8A-4147-A177-3AD203B41FA5}">
                      <a16:colId xmlns:a16="http://schemas.microsoft.com/office/drawing/2014/main" val="198349957"/>
                    </a:ext>
                  </a:extLst>
                </a:gridCol>
                <a:gridCol w="4420340">
                  <a:extLst>
                    <a:ext uri="{9D8B030D-6E8A-4147-A177-3AD203B41FA5}">
                      <a16:colId xmlns:a16="http://schemas.microsoft.com/office/drawing/2014/main" val="31014133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Goal Statement: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135150"/>
                  </a:ext>
                </a:extLst>
              </a:tr>
              <a:tr h="372536"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Start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Completion </a:t>
                      </a:r>
                      <a:r>
                        <a:rPr lang="en-US" sz="1400" b="1" dirty="0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Status/Progress Update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96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31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16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18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29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04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93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92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271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841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963F-DC4A-4B01-871A-DE8C4CD5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8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/>
              <a:t>Post-Execution Review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A76E277-DFBD-447E-BFB1-790ED3D1F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48862"/>
              </p:ext>
            </p:extLst>
          </p:nvPr>
        </p:nvGraphicFramePr>
        <p:xfrm>
          <a:off x="838200" y="1825625"/>
          <a:ext cx="10515600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64475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614955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87263005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28329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well did you achieve the goal?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well did you achieve the outcomes/measures?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What did you learn?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What will you do differently in the future?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1618"/>
                  </a:ext>
                </a:extLst>
              </a:tr>
              <a:tr h="3708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819679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A1F15-3867-44C0-9072-568FF18BC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Rosanna M. Nadeau - NadeauCoaching@Outlook.com         603-801-2416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F65D4-E136-44EE-8E08-B6DCA2D1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CAC3A-ED00-48E0-8AB4-F528133B89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70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181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Development Action Plan Template</vt:lpstr>
      <vt:lpstr>Instructions</vt:lpstr>
      <vt:lpstr>Development Action Plan</vt:lpstr>
      <vt:lpstr>Development Action Plan</vt:lpstr>
      <vt:lpstr>Development Action Plan</vt:lpstr>
      <vt:lpstr>Development Action Plan</vt:lpstr>
      <vt:lpstr>Goal, Actions, and Timeframe</vt:lpstr>
      <vt:lpstr>Post-Execution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Action Plan Template</dc:title>
  <dc:creator>Rosanna Nadeau</dc:creator>
  <cp:lastModifiedBy>Rosanna Nadeau</cp:lastModifiedBy>
  <cp:revision>4</cp:revision>
  <dcterms:created xsi:type="dcterms:W3CDTF">2021-12-14T03:59:21Z</dcterms:created>
  <dcterms:modified xsi:type="dcterms:W3CDTF">2021-12-14T04:49:41Z</dcterms:modified>
</cp:coreProperties>
</file>